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70" r:id="rId3"/>
    <p:sldId id="267" r:id="rId4"/>
    <p:sldId id="268" r:id="rId5"/>
    <p:sldId id="269" r:id="rId6"/>
    <p:sldId id="276" r:id="rId7"/>
    <p:sldId id="277" r:id="rId8"/>
    <p:sldId id="286" r:id="rId9"/>
    <p:sldId id="283" r:id="rId10"/>
    <p:sldId id="280" r:id="rId11"/>
    <p:sldId id="284" r:id="rId12"/>
    <p:sldId id="278" r:id="rId13"/>
    <p:sldId id="281" r:id="rId14"/>
    <p:sldId id="279" r:id="rId15"/>
    <p:sldId id="282" r:id="rId16"/>
    <p:sldId id="285" r:id="rId17"/>
    <p:sldId id="287" r:id="rId18"/>
    <p:sldId id="288" r:id="rId19"/>
    <p:sldId id="289" r:id="rId20"/>
    <p:sldId id="292" r:id="rId21"/>
    <p:sldId id="293" r:id="rId22"/>
    <p:sldId id="295" r:id="rId23"/>
    <p:sldId id="258" r:id="rId24"/>
    <p:sldId id="259" r:id="rId25"/>
  </p:sldIdLst>
  <p:sldSz cx="9906000" cy="6858000" type="A4"/>
  <p:notesSz cx="9144000" cy="6858000"/>
  <p:embeddedFontLst>
    <p:embeddedFont>
      <p:font typeface="a로케트" panose="02020600000000000000" pitchFamily="18" charset="-127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2BD-E4E2-4FEA-854B-88F9D36D15D9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2C63-1194-4CF6-8B0A-8CB06BF48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7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2BD-E4E2-4FEA-854B-88F9D36D15D9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2C63-1194-4CF6-8B0A-8CB06BF48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2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2BD-E4E2-4FEA-854B-88F9D36D15D9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2C63-1194-4CF6-8B0A-8CB06BF48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85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2BD-E4E2-4FEA-854B-88F9D36D15D9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2C63-1194-4CF6-8B0A-8CB06BF48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24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2BD-E4E2-4FEA-854B-88F9D36D15D9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2C63-1194-4CF6-8B0A-8CB06BF48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1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2BD-E4E2-4FEA-854B-88F9D36D15D9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2C63-1194-4CF6-8B0A-8CB06BF48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48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2BD-E4E2-4FEA-854B-88F9D36D15D9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2C63-1194-4CF6-8B0A-8CB06BF48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8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2BD-E4E2-4FEA-854B-88F9D36D15D9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2C63-1194-4CF6-8B0A-8CB06BF48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3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2BD-E4E2-4FEA-854B-88F9D36D15D9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2C63-1194-4CF6-8B0A-8CB06BF48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2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2BD-E4E2-4FEA-854B-88F9D36D15D9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2C63-1194-4CF6-8B0A-8CB06BF48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7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82BD-E4E2-4FEA-854B-88F9D36D15D9}" type="datetimeFigureOut">
              <a:rPr lang="ko-KR" altLang="en-US" smtClean="0"/>
              <a:t>2023. 1. 27.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2C63-1194-4CF6-8B0A-8CB06BF48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로케트" panose="02020600000000000000" pitchFamily="18" charset="-127"/>
              </a:defRPr>
            </a:lvl1pPr>
          </a:lstStyle>
          <a:p>
            <a:fld id="{7BDD82BD-E4E2-4FEA-854B-88F9D36D15D9}" type="datetimeFigureOut">
              <a:rPr lang="ko-KR" altLang="en-US" smtClean="0"/>
              <a:pPr/>
              <a:t>2023. 1. 27.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로케트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로케트" panose="02020600000000000000" pitchFamily="18" charset="-127"/>
              </a:defRPr>
            </a:lvl1pPr>
          </a:lstStyle>
          <a:p>
            <a:fld id="{76F42C63-1194-4CF6-8B0A-8CB06BF481B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62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로케트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로케트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로케트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로케트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로케트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로케트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1E1A1-6D2D-4434-BC90-CD430EE55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312573"/>
            <a:ext cx="9144000" cy="423285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로케트" panose="02020600000000000000" pitchFamily="18" charset="-127"/>
              </a:rPr>
              <a:t>Special</a:t>
            </a:r>
            <a:r>
              <a:rPr lang="ko-KR" altLang="en-US" dirty="0">
                <a:latin typeface="a로케트" panose="02020600000000000000" pitchFamily="18" charset="-127"/>
              </a:rPr>
              <a:t> </a:t>
            </a:r>
            <a:r>
              <a:rPr lang="en-US" altLang="ko-KR" dirty="0">
                <a:latin typeface="a로케트" panose="02020600000000000000" pitchFamily="18" charset="-127"/>
              </a:rPr>
              <a:t>Zone</a:t>
            </a:r>
            <a:r>
              <a:rPr lang="ko-KR" altLang="en-US" dirty="0">
                <a:latin typeface="a로케트" panose="02020600000000000000" pitchFamily="18" charset="-127"/>
              </a:rPr>
              <a:t> </a:t>
            </a:r>
            <a:r>
              <a:rPr lang="en-US" altLang="ko-KR" dirty="0">
                <a:latin typeface="a로케트" panose="02020600000000000000" pitchFamily="18" charset="-127"/>
              </a:rPr>
              <a:t>Mission</a:t>
            </a:r>
            <a:br>
              <a:rPr lang="en-US" altLang="ko-KR" dirty="0">
                <a:latin typeface="a로케트" panose="02020600000000000000" pitchFamily="18" charset="-127"/>
              </a:rPr>
            </a:br>
            <a:br>
              <a:rPr lang="en-US" altLang="ko-KR" dirty="0">
                <a:latin typeface="a로케트" panose="02020600000000000000" pitchFamily="18" charset="-127"/>
              </a:rPr>
            </a:br>
            <a:r>
              <a:rPr lang="en-US" altLang="ko-KR" dirty="0">
                <a:latin typeface="a로케트" panose="02020600000000000000" pitchFamily="18" charset="-127"/>
              </a:rPr>
              <a:t>Turn 1</a:t>
            </a:r>
            <a:br>
              <a:rPr lang="en-US" altLang="ko-KR" dirty="0">
                <a:latin typeface="a로케트" panose="02020600000000000000" pitchFamily="18" charset="-127"/>
              </a:rPr>
            </a:br>
            <a:endParaRPr lang="ko-KR" altLang="en-US" dirty="0">
              <a:latin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78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0479A-390E-42BB-BDDF-FBF07E12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한소희 출연확정, 대세배우들 총출동 &amp;lt; 연예 &amp;lt; 엔터테인먼트 &amp;lt; 기사본문 - 시사매거진">
            <a:extLst>
              <a:ext uri="{FF2B5EF4-FFF2-40B4-BE49-F238E27FC236}">
                <a16:creationId xmlns:a16="http://schemas.microsoft.com/office/drawing/2014/main" id="{33449103-285A-444C-A1DB-7799F20AA9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13" y="658460"/>
            <a:ext cx="7432374" cy="58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80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0B08E-E5F3-4791-AB15-7D950C84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그래서, 미담을 가진 배우들이 누구? - 남자배우편">
            <a:extLst>
              <a:ext uri="{FF2B5EF4-FFF2-40B4-BE49-F238E27FC236}">
                <a16:creationId xmlns:a16="http://schemas.microsoft.com/office/drawing/2014/main" id="{5771F36E-476A-4901-9B11-DBF2F62816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75" y="106337"/>
            <a:ext cx="5123049" cy="664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01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EA703-FBDD-475E-8BDB-A1F2DFBD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지수 배우 프로필 공개…청초한 여신 - 스타투데이">
            <a:extLst>
              <a:ext uri="{FF2B5EF4-FFF2-40B4-BE49-F238E27FC236}">
                <a16:creationId xmlns:a16="http://schemas.microsoft.com/office/drawing/2014/main" id="{70C6E1B6-85E1-4092-9A32-E20244B9C8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455295"/>
            <a:ext cx="4248150" cy="59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36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A32D1-30FD-46BB-B359-5865E33E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 descr="청하와 접촉, 정채연·모모랜드 등 아이돌 모두 음성 : 뉴스 : 동아일보">
            <a:extLst>
              <a:ext uri="{FF2B5EF4-FFF2-40B4-BE49-F238E27FC236}">
                <a16:creationId xmlns:a16="http://schemas.microsoft.com/office/drawing/2014/main" id="{D7A38760-9F6F-4759-8F3A-74BB14D873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30" y="812006"/>
            <a:ext cx="6568141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5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EBB95-2B43-4BFF-8E08-53B8DD99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세계속한류] 日서 4차 한류 열풍 이끈 &amp;#39;K배우&amp;#39; 3인">
            <a:extLst>
              <a:ext uri="{FF2B5EF4-FFF2-40B4-BE49-F238E27FC236}">
                <a16:creationId xmlns:a16="http://schemas.microsoft.com/office/drawing/2014/main" id="{184B50F2-9A32-4377-9D25-8FD1C32253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836" y="304352"/>
            <a:ext cx="5458327" cy="624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7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57088-E9ED-4F2B-BC3E-A916CE3D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방탄소년단 지민, 남자아이돌 최초 &amp;quot;한국갤럽 2018 아이돌 선호도 1위&amp;quot; - 세계일보">
            <a:extLst>
              <a:ext uri="{FF2B5EF4-FFF2-40B4-BE49-F238E27FC236}">
                <a16:creationId xmlns:a16="http://schemas.microsoft.com/office/drawing/2014/main" id="{0999F126-61C9-44EE-8636-19BD2E528A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473869"/>
            <a:ext cx="4012671" cy="601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44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222B8-781D-48D6-B4A8-359C2F47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리정 - 나무위키">
            <a:extLst>
              <a:ext uri="{FF2B5EF4-FFF2-40B4-BE49-F238E27FC236}">
                <a16:creationId xmlns:a16="http://schemas.microsoft.com/office/drawing/2014/main" id="{778F29CC-1845-4A7F-A486-9EC72F4705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26" y="234235"/>
            <a:ext cx="4563949" cy="63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85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CEAA-B0D2-F0BB-CB27-CD1F37E5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E540D-5DC5-CC04-D77A-CC6693DB5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신사임당 : 네이버 블로그">
            <a:extLst>
              <a:ext uri="{FF2B5EF4-FFF2-40B4-BE49-F238E27FC236}">
                <a16:creationId xmlns:a16="http://schemas.microsoft.com/office/drawing/2014/main" id="{BD534FFE-6113-E4C3-6E89-906A9782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79" y="10638"/>
            <a:ext cx="5017915" cy="684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12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A189F-0D0F-3BE9-0423-43F1C04E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D563CF-DD7C-161A-66F5-3E19B63FD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박은빈 - 나무위키">
            <a:extLst>
              <a:ext uri="{FF2B5EF4-FFF2-40B4-BE49-F238E27FC236}">
                <a16:creationId xmlns:a16="http://schemas.microsoft.com/office/drawing/2014/main" id="{3C49A725-641A-ED24-63A1-C01E4E76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4" y="1027908"/>
            <a:ext cx="8022851" cy="53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9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A8A6D-3A7F-D942-2ABB-D61ECC98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887E9-3C54-DC7F-211F-000558AE6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안방1열 직캠4K] 있지 채령 'SNEAKERS' (ITZY CHAERYEONG FanCam)│@SBS  Inkigayo_2022.07.17. - YouTube">
            <a:extLst>
              <a:ext uri="{FF2B5EF4-FFF2-40B4-BE49-F238E27FC236}">
                <a16:creationId xmlns:a16="http://schemas.microsoft.com/office/drawing/2014/main" id="{512333D2-A61D-7C4B-F183-6FD0D58AE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683" r="18823"/>
          <a:stretch/>
        </p:blipFill>
        <p:spPr bwMode="auto">
          <a:xfrm>
            <a:off x="2124634" y="681037"/>
            <a:ext cx="5916707" cy="55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44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1E1A1-6D2D-4434-BC90-CD430EE55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541463"/>
            <a:ext cx="9144000" cy="2387600"/>
          </a:xfrm>
        </p:spPr>
        <p:txBody>
          <a:bodyPr/>
          <a:lstStyle/>
          <a:p>
            <a:r>
              <a:rPr lang="ko-KR" altLang="en-US" dirty="0"/>
              <a:t>인물 맞히기</a:t>
            </a:r>
          </a:p>
        </p:txBody>
      </p:sp>
    </p:spTree>
    <p:extLst>
      <p:ext uri="{BB962C8B-B14F-4D97-AF65-F5344CB8AC3E}">
        <p14:creationId xmlns:p14="http://schemas.microsoft.com/office/powerpoint/2010/main" val="2608005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A1A3D-C315-2225-75F9-69EE81DF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0"/>
            <a:ext cx="8543925" cy="1325563"/>
          </a:xfrm>
        </p:spPr>
        <p:txBody>
          <a:bodyPr/>
          <a:lstStyle/>
          <a:p>
            <a:r>
              <a:rPr lang="ko-KR" altLang="en-US" dirty="0"/>
              <a:t>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16FD1-FE69-54D8-6B8F-B1BCB2ABA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084730"/>
            <a:ext cx="9224962" cy="566569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1800" dirty="0"/>
              <a:t>(</a:t>
            </a:r>
            <a:r>
              <a:rPr lang="ko-KR" altLang="en-US" sz="1800" dirty="0"/>
              <a:t>변</a:t>
            </a:r>
            <a:r>
              <a:rPr lang="en-US" altLang="ko-KR" sz="1800" dirty="0"/>
              <a:t>)</a:t>
            </a:r>
            <a:r>
              <a:rPr lang="ko-KR" altLang="en-US" sz="1800" dirty="0"/>
              <a:t>백현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err="1"/>
              <a:t>뷔</a:t>
            </a:r>
            <a:endParaRPr lang="ko-KR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장원영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err="1"/>
              <a:t>서강준</a:t>
            </a:r>
            <a:endParaRPr lang="ko-KR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이광형 총장님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링컨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모니카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err="1"/>
              <a:t>한소희</a:t>
            </a:r>
            <a:endParaRPr lang="ko-KR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조인성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지수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err="1"/>
              <a:t>정채연</a:t>
            </a:r>
            <a:endParaRPr lang="ko-KR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err="1"/>
              <a:t>송강</a:t>
            </a:r>
            <a:endParaRPr lang="ko-KR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지민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err="1"/>
              <a:t>리정</a:t>
            </a:r>
            <a:endParaRPr lang="ko-KR" altLang="en-US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심사임당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박은빈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err="1"/>
              <a:t>채령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87165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1E1A1-6D2D-4434-BC90-CD430EE55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312573"/>
            <a:ext cx="9144000" cy="423285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로케트" panose="02020600000000000000" pitchFamily="18" charset="-127"/>
              </a:rPr>
              <a:t>Special</a:t>
            </a:r>
            <a:r>
              <a:rPr lang="ko-KR" altLang="en-US" dirty="0">
                <a:latin typeface="a로케트" panose="02020600000000000000" pitchFamily="18" charset="-127"/>
              </a:rPr>
              <a:t> </a:t>
            </a:r>
            <a:r>
              <a:rPr lang="en-US" altLang="ko-KR" dirty="0">
                <a:latin typeface="a로케트" panose="02020600000000000000" pitchFamily="18" charset="-127"/>
              </a:rPr>
              <a:t>Zone</a:t>
            </a:r>
            <a:r>
              <a:rPr lang="ko-KR" altLang="en-US" dirty="0">
                <a:latin typeface="a로케트" panose="02020600000000000000" pitchFamily="18" charset="-127"/>
              </a:rPr>
              <a:t> </a:t>
            </a:r>
            <a:r>
              <a:rPr lang="en-US" altLang="ko-KR" dirty="0">
                <a:latin typeface="a로케트" panose="02020600000000000000" pitchFamily="18" charset="-127"/>
              </a:rPr>
              <a:t>Mission</a:t>
            </a:r>
            <a:br>
              <a:rPr lang="en-US" altLang="ko-KR" dirty="0">
                <a:latin typeface="a로케트" panose="02020600000000000000" pitchFamily="18" charset="-127"/>
              </a:rPr>
            </a:br>
            <a:br>
              <a:rPr lang="en-US" altLang="ko-KR" dirty="0">
                <a:latin typeface="a로케트" panose="02020600000000000000" pitchFamily="18" charset="-127"/>
              </a:rPr>
            </a:br>
            <a:r>
              <a:rPr lang="en-US" altLang="ko-KR" dirty="0">
                <a:latin typeface="a로케트" panose="02020600000000000000" pitchFamily="18" charset="-127"/>
              </a:rPr>
              <a:t>Turn 4</a:t>
            </a:r>
            <a:br>
              <a:rPr lang="en-US" altLang="ko-KR" dirty="0">
                <a:latin typeface="a로케트" panose="02020600000000000000" pitchFamily="18" charset="-127"/>
              </a:rPr>
            </a:br>
            <a:endParaRPr lang="ko-KR" altLang="en-US" dirty="0">
              <a:latin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605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1E1A1-6D2D-4434-BC90-CD430EE55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541463"/>
            <a:ext cx="9144000" cy="2387600"/>
          </a:xfrm>
        </p:spPr>
        <p:txBody>
          <a:bodyPr/>
          <a:lstStyle/>
          <a:p>
            <a:r>
              <a:rPr lang="ko-KR" altLang="en-US" dirty="0">
                <a:latin typeface="a로케트" panose="02020600000000000000" pitchFamily="18" charset="-127"/>
              </a:rPr>
              <a:t>네 글자 퀴즈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968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5185E-8EBA-45B4-BD54-5ABC9DF1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A5E5A-43FF-494C-89AC-2D45EE89A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바른 생활</a:t>
            </a:r>
            <a:endParaRPr lang="en-US" altLang="ko-KR" dirty="0"/>
          </a:p>
          <a:p>
            <a:r>
              <a:rPr lang="ko-KR" altLang="en-US" dirty="0" err="1"/>
              <a:t>게슴</a:t>
            </a:r>
            <a:r>
              <a:rPr lang="ko-KR" altLang="en-US" dirty="0"/>
              <a:t> </a:t>
            </a:r>
            <a:r>
              <a:rPr lang="ko-KR" altLang="en-US" dirty="0" err="1"/>
              <a:t>츠레</a:t>
            </a:r>
            <a:endParaRPr lang="en-US" altLang="ko-KR" dirty="0"/>
          </a:p>
          <a:p>
            <a:r>
              <a:rPr lang="ko-KR" altLang="en-US" dirty="0" err="1"/>
              <a:t>고슴</a:t>
            </a:r>
            <a:r>
              <a:rPr lang="ko-KR" altLang="en-US" dirty="0"/>
              <a:t> 도치</a:t>
            </a:r>
            <a:endParaRPr lang="en-US" altLang="ko-KR" dirty="0"/>
          </a:p>
          <a:p>
            <a:r>
              <a:rPr lang="ko-KR" altLang="en-US" dirty="0" err="1"/>
              <a:t>헬리</a:t>
            </a:r>
            <a:r>
              <a:rPr lang="ko-KR" altLang="en-US" dirty="0"/>
              <a:t> </a:t>
            </a:r>
            <a:r>
              <a:rPr lang="ko-KR" altLang="en-US" dirty="0" err="1"/>
              <a:t>콥터</a:t>
            </a:r>
            <a:endParaRPr lang="en-US" altLang="ko-KR" dirty="0"/>
          </a:p>
          <a:p>
            <a:r>
              <a:rPr lang="ko-KR" altLang="en-US" dirty="0"/>
              <a:t>오토 바이</a:t>
            </a:r>
            <a:endParaRPr lang="en-US" altLang="ko-KR" dirty="0"/>
          </a:p>
          <a:p>
            <a:r>
              <a:rPr lang="ko-KR" altLang="en-US" dirty="0"/>
              <a:t>바이 올린</a:t>
            </a:r>
            <a:endParaRPr lang="en-US" altLang="ko-KR" dirty="0"/>
          </a:p>
          <a:p>
            <a:r>
              <a:rPr lang="ko-KR" altLang="en-US" dirty="0"/>
              <a:t>카멜 레온</a:t>
            </a:r>
            <a:endParaRPr lang="en-US" altLang="ko-KR" dirty="0"/>
          </a:p>
          <a:p>
            <a:r>
              <a:rPr lang="ko-KR" altLang="en-US" dirty="0"/>
              <a:t>파인 애플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4565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7E085-0D68-4094-A515-FEBBF6B7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A459EF-EAD7-4A42-A261-0FBD46651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 그램</a:t>
            </a:r>
            <a:endParaRPr lang="en-US" altLang="ko-KR" dirty="0"/>
          </a:p>
          <a:p>
            <a:r>
              <a:rPr lang="ko-KR" altLang="en-US" dirty="0"/>
              <a:t>바로 가기</a:t>
            </a:r>
            <a:endParaRPr lang="en-US" altLang="ko-KR" dirty="0"/>
          </a:p>
          <a:p>
            <a:r>
              <a:rPr lang="ko-KR" altLang="en-US" dirty="0"/>
              <a:t>사자 성어</a:t>
            </a:r>
            <a:endParaRPr lang="en-US" altLang="ko-KR" dirty="0"/>
          </a:p>
          <a:p>
            <a:r>
              <a:rPr lang="ko-KR" altLang="en-US" dirty="0"/>
              <a:t>비밀 번호</a:t>
            </a:r>
            <a:endParaRPr lang="en-US" altLang="ko-KR" dirty="0"/>
          </a:p>
          <a:p>
            <a:r>
              <a:rPr lang="ko-KR" altLang="en-US" dirty="0"/>
              <a:t>가상 계좌</a:t>
            </a:r>
            <a:endParaRPr lang="en-US" altLang="ko-KR" dirty="0"/>
          </a:p>
          <a:p>
            <a:r>
              <a:rPr lang="ko-KR" altLang="en-US" dirty="0" err="1"/>
              <a:t>홈페</a:t>
            </a:r>
            <a:r>
              <a:rPr lang="ko-KR" altLang="en-US" dirty="0"/>
              <a:t> 이지</a:t>
            </a:r>
            <a:endParaRPr lang="en-US" altLang="ko-KR" dirty="0"/>
          </a:p>
          <a:p>
            <a:r>
              <a:rPr lang="ko-KR" altLang="en-US" dirty="0"/>
              <a:t>휴대 전화</a:t>
            </a:r>
            <a:endParaRPr lang="en-US" altLang="ko-KR" dirty="0"/>
          </a:p>
          <a:p>
            <a:r>
              <a:rPr lang="ko-KR" altLang="en-US" dirty="0"/>
              <a:t>종이 접기</a:t>
            </a:r>
            <a:endParaRPr lang="en-US" altLang="ko-KR" dirty="0"/>
          </a:p>
          <a:p>
            <a:r>
              <a:rPr lang="ko-KR" altLang="en-US" dirty="0"/>
              <a:t>협동 조합</a:t>
            </a:r>
          </a:p>
        </p:txBody>
      </p:sp>
    </p:spTree>
    <p:extLst>
      <p:ext uri="{BB962C8B-B14F-4D97-AF65-F5344CB8AC3E}">
        <p14:creationId xmlns:p14="http://schemas.microsoft.com/office/powerpoint/2010/main" val="411548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2B378-2EEB-45F8-8929-07AA70C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14350-339C-44C7-BAD9-A45D02A87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큥매거진&amp;#39;ㅅ&amp;#39;/♡ on Twitter: &amp;quot;포스터 백현이 고화질 올려드려용! #백현 #BAEKHYUN  https://t.co/q3c3ztv2PJ https://t.co/UUwnTTfSkG https://t.co/1m37zx5LN5  https://t.co/4RyW9vTcdk https://t.co/14glPPw1bx&amp;quot; / Twitter">
            <a:extLst>
              <a:ext uri="{FF2B5EF4-FFF2-40B4-BE49-F238E27FC236}">
                <a16:creationId xmlns:a16="http://schemas.microsoft.com/office/drawing/2014/main" id="{6A2EE519-9F2C-4E52-9464-8EE0B7B8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37" y="758358"/>
            <a:ext cx="8011926" cy="534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3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517D9-DAC7-4387-89EE-9F726BE2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BTS 뷔, 日 트위플 1·2월 &amp;#39;유명인 랭킹&amp;#39; 5위…외국인으론 유일한 톱10 - 스포츠경향 | 뉴스배달부">
            <a:extLst>
              <a:ext uri="{FF2B5EF4-FFF2-40B4-BE49-F238E27FC236}">
                <a16:creationId xmlns:a16="http://schemas.microsoft.com/office/drawing/2014/main" id="{4450207D-DDD0-4D9C-8FB8-FA72013530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063" y="1133476"/>
            <a:ext cx="5085912" cy="500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0B49F-B0CE-4220-A70B-6A229E4B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06FD6-6C6E-40FC-B7A2-C94792092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아이즈원 장원영 사진, 장원영 고화질 사진, 장원영 고화질 배경화면 모음 ✨ : 네이버 블로그">
            <a:extLst>
              <a:ext uri="{FF2B5EF4-FFF2-40B4-BE49-F238E27FC236}">
                <a16:creationId xmlns:a16="http://schemas.microsoft.com/office/drawing/2014/main" id="{AB261A85-4DFB-4A0C-A1AF-0BFDC256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9" y="0"/>
            <a:ext cx="5559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18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EE13B-0536-4393-9EBB-7A083D9F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20대 남자 배우들의 활약 | 보그 코리아 (Vogue Korea)">
            <a:extLst>
              <a:ext uri="{FF2B5EF4-FFF2-40B4-BE49-F238E27FC236}">
                <a16:creationId xmlns:a16="http://schemas.microsoft.com/office/drawing/2014/main" id="{195BDF27-0C5C-4952-B721-617B8C09A3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2" y="1253331"/>
            <a:ext cx="65929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618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CB988-56EE-4C94-A09F-C0F558EE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괴짜교수&amp;#39;로 불리는 이광형 카이스트(KAIST) 미래전략대학원장 [조성아의 FACE TALK] “난국을 헤쳐 나가야 할 정치권이  &amp;lt;BR&amp;gt;후진성 면치 못해…국가정책 바뀔 때마다 &amp;lt;BR&amp;gt;갈지(之)자 행보 보이고 있다”">
            <a:extLst>
              <a:ext uri="{FF2B5EF4-FFF2-40B4-BE49-F238E27FC236}">
                <a16:creationId xmlns:a16="http://schemas.microsoft.com/office/drawing/2014/main" id="{0FB57E27-7162-49EA-AC4C-CD5F429E74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66" y="0"/>
            <a:ext cx="5023110" cy="686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68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93BB8-B047-590C-2CDA-A9FE9E1A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A819D-59A4-8024-B3C5-209C820CD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에이브러햄 링컨 - 위키백과, 우리 모두의 백과사전">
            <a:extLst>
              <a:ext uri="{FF2B5EF4-FFF2-40B4-BE49-F238E27FC236}">
                <a16:creationId xmlns:a16="http://schemas.microsoft.com/office/drawing/2014/main" id="{BD53178B-0EB3-A62D-8517-E9665EF8D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0"/>
            <a:ext cx="5321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18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0394A-F126-454A-A03F-1F2E059A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모니카(댄서) - 나무위키">
            <a:extLst>
              <a:ext uri="{FF2B5EF4-FFF2-40B4-BE49-F238E27FC236}">
                <a16:creationId xmlns:a16="http://schemas.microsoft.com/office/drawing/2014/main" id="{7BE5B19D-A604-421F-AD38-CED3D80FD5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48" y="163886"/>
            <a:ext cx="5224181" cy="65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2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77</Words>
  <Application>Microsoft Macintosh PowerPoint</Application>
  <PresentationFormat>A4 용지(210x297mm)</PresentationFormat>
  <Paragraphs>39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Calibri</vt:lpstr>
      <vt:lpstr>a로케트</vt:lpstr>
      <vt:lpstr>Calibri Light</vt:lpstr>
      <vt:lpstr>Arial</vt:lpstr>
      <vt:lpstr>Office 테마</vt:lpstr>
      <vt:lpstr>Special Zone Mission  Turn 1 </vt:lpstr>
      <vt:lpstr>인물 맞히기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답</vt:lpstr>
      <vt:lpstr>Special Zone Mission  Turn 4 </vt:lpstr>
      <vt:lpstr>네 글자 퀴즈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1턴 스페셜존 미션</dc:title>
  <dc:creator>김유찬</dc:creator>
  <cp:lastModifiedBy>윤 소현</cp:lastModifiedBy>
  <cp:revision>5</cp:revision>
  <dcterms:created xsi:type="dcterms:W3CDTF">2022-07-19T14:50:13Z</dcterms:created>
  <dcterms:modified xsi:type="dcterms:W3CDTF">2023-01-27T12:21:57Z</dcterms:modified>
</cp:coreProperties>
</file>